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568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13"/>
          <p:cNvSpPr/>
          <p:nvPr/>
        </p:nvSpPr>
        <p:spPr>
          <a:xfrm>
            <a:off x="2063880" y="3009960"/>
            <a:ext cx="5015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calcule rapidement en utilisant les stratégies.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625140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Le challenge du tableau de calculs !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graphicFrame>
        <p:nvGraphicFramePr>
          <p:cNvPr id="48" name="Tableau 4"/>
          <p:cNvGraphicFramePr/>
          <p:nvPr/>
        </p:nvGraphicFramePr>
        <p:xfrm>
          <a:off x="360360" y="900360"/>
          <a:ext cx="8639640" cy="5807880"/>
        </p:xfrm>
        <a:graphic>
          <a:graphicData uri="http://schemas.openxmlformats.org/drawingml/2006/table">
            <a:tbl>
              <a:tblPr/>
              <a:tblGrid>
                <a:gridCol w="675360"/>
                <a:gridCol w="2655000"/>
                <a:gridCol w="2655000"/>
                <a:gridCol w="2654640"/>
              </a:tblGrid>
              <a:tr h="330480">
                <a:tc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633 + 9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5 645 + 19 ? 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3 342 + 19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8 274 – 29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1 072 + 9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8 040 – 19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673 + 19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5 945 – 19 ? 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3 342 + 29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8 274 – 29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1 052 + 39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8 525 – 39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3 444 – 90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6 001 – 110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3 502 + 190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7 471 – 240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1 681 + 18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9 327 + 38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3 444 × 10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6 410 × 100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3 502 × 10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7 401 × 100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1 681 × 10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905 × 1 000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fr-FR" sz="18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3 238 + 450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5 674 – 450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4 863 + 28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2 107 – 29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4 347 + 260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9 274 – 290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954 + 18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5 972 – 18 ? 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2 704 + 28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84 194 – 28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1 013 + 38 ?</a:t>
                      </a:r>
                      <a:endParaRPr b="0" lang="fr-FR" sz="2100" spc="-1" strike="noStrike"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algn="l" pos="0"/>
                        </a:tabLst>
                      </a:pPr>
                      <a:r>
                        <a:rPr b="0" lang="fr-FR" sz="21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1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63 825 – 38 ?</a:t>
                      </a:r>
                      <a:endParaRPr b="0" lang="fr-FR" sz="21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</a:tbl>
          </a:graphicData>
        </a:graphic>
      </p:graphicFrame>
      <p:sp>
        <p:nvSpPr>
          <p:cNvPr id="49" name=""/>
          <p:cNvSpPr/>
          <p:nvPr/>
        </p:nvSpPr>
        <p:spPr>
          <a:xfrm>
            <a:off x="7200000" y="328680"/>
            <a:ext cx="900000" cy="468360"/>
          </a:xfrm>
          <a:prstGeom prst="roundRect">
            <a:avLst>
              <a:gd name="adj" fmla="val 16667"/>
            </a:avLst>
          </a:prstGeom>
          <a:noFill/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0" name=""/>
          <p:cNvSpPr/>
          <p:nvPr/>
        </p:nvSpPr>
        <p:spPr>
          <a:xfrm>
            <a:off x="8210880" y="336600"/>
            <a:ext cx="816480" cy="468360"/>
          </a:xfrm>
          <a:prstGeom prst="roundRect">
            <a:avLst>
              <a:gd name="adj" fmla="val 16667"/>
            </a:avLst>
          </a:prstGeom>
          <a:solidFill>
            <a:srgbClr val="fdc5c5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</TotalTime>
  <Application>LibreOffice/7.4.1.2$Windows_X86_64 LibreOffice_project/3c58a8f3a960df8bc8fd77b461821e42c061c5f0</Application>
  <AppVersion>15.0000</AppVersion>
  <Words>116</Words>
  <Paragraphs>26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2026-03-31T22:26:22Z</dcterms:modified>
  <cp:revision>67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